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17-Dec-19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17-Dec-19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17-Dec-19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17-Dec-19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Relationships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r>
              <a:rPr lang="en-US" b="1" dirty="0" smtClean="0"/>
              <a:t> Association</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An association which connects exactly two classes is known as </a:t>
            </a:r>
            <a:r>
              <a:rPr lang="en-US" dirty="0" smtClean="0">
                <a:solidFill>
                  <a:srgbClr val="FF0000"/>
                </a:solidFill>
              </a:rPr>
              <a:t>binary association.</a:t>
            </a:r>
            <a:r>
              <a:rPr lang="en-US" dirty="0" smtClean="0"/>
              <a:t> </a:t>
            </a:r>
          </a:p>
          <a:p>
            <a:pPr algn="just"/>
            <a:r>
              <a:rPr lang="en-US" dirty="0" smtClean="0"/>
              <a:t>An association which connects n number of classes is known as </a:t>
            </a:r>
            <a:r>
              <a:rPr lang="en-US" dirty="0" smtClean="0">
                <a:solidFill>
                  <a:srgbClr val="FF0000"/>
                </a:solidFill>
              </a:rPr>
              <a:t>n-nary association</a:t>
            </a:r>
            <a:r>
              <a:rPr lang="en-US" dirty="0" smtClean="0"/>
              <a:t>.</a:t>
            </a:r>
          </a:p>
          <a:p>
            <a:pPr algn="just"/>
            <a:r>
              <a:rPr lang="en-US" dirty="0" smtClean="0"/>
              <a:t>Graphically, an association is rendered as a </a:t>
            </a:r>
            <a:r>
              <a:rPr lang="en-US" dirty="0" smtClean="0">
                <a:solidFill>
                  <a:srgbClr val="FF0000"/>
                </a:solidFill>
              </a:rPr>
              <a:t>solid line </a:t>
            </a:r>
            <a:r>
              <a:rPr lang="en-US" dirty="0" smtClean="0"/>
              <a:t>connecting the same or different classes. </a:t>
            </a:r>
          </a:p>
          <a:p>
            <a:pPr algn="just"/>
            <a:r>
              <a:rPr lang="en-US" dirty="0" smtClean="0">
                <a:solidFill>
                  <a:srgbClr val="FF0000"/>
                </a:solidFill>
              </a:rPr>
              <a:t>Use associations </a:t>
            </a:r>
            <a:r>
              <a:rPr lang="en-US" dirty="0" smtClean="0"/>
              <a:t>when you want to show </a:t>
            </a:r>
            <a:r>
              <a:rPr lang="en-US" dirty="0" smtClean="0">
                <a:solidFill>
                  <a:srgbClr val="FF0000"/>
                </a:solidFill>
              </a:rPr>
              <a:t>structural relationships</a:t>
            </a:r>
            <a:r>
              <a:rPr lang="en-US" dirty="0" smtClean="0"/>
              <a:t>.</a:t>
            </a:r>
          </a:p>
          <a:p>
            <a:pPr algn="just"/>
            <a:r>
              <a:rPr lang="en-US" dirty="0" smtClean="0"/>
              <a:t>Apart from this basic representation, an </a:t>
            </a:r>
            <a:r>
              <a:rPr lang="en-US" dirty="0" smtClean="0">
                <a:solidFill>
                  <a:srgbClr val="FF0000"/>
                </a:solidFill>
              </a:rPr>
              <a:t>association has four adornments</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Name</a:t>
            </a:r>
            <a:endParaRPr lang="en-US" dirty="0"/>
          </a:p>
        </p:txBody>
      </p:sp>
      <p:sp>
        <p:nvSpPr>
          <p:cNvPr id="3" name="Content Placeholder 2"/>
          <p:cNvSpPr>
            <a:spLocks noGrp="1"/>
          </p:cNvSpPr>
          <p:nvPr>
            <p:ph idx="1"/>
          </p:nvPr>
        </p:nvSpPr>
        <p:spPr/>
        <p:txBody>
          <a:bodyPr/>
          <a:lstStyle/>
          <a:p>
            <a:pPr algn="just"/>
            <a:r>
              <a:rPr lang="en-US" dirty="0" smtClean="0"/>
              <a:t>An association can have a </a:t>
            </a:r>
            <a:r>
              <a:rPr lang="en-US" dirty="0" smtClean="0">
                <a:solidFill>
                  <a:srgbClr val="FF0000"/>
                </a:solidFill>
              </a:rPr>
              <a:t>name</a:t>
            </a:r>
            <a:r>
              <a:rPr lang="en-US" dirty="0" smtClean="0"/>
              <a:t>, and you use that name to describe the </a:t>
            </a:r>
            <a:r>
              <a:rPr lang="en-US" dirty="0" smtClean="0">
                <a:solidFill>
                  <a:srgbClr val="FF0000"/>
                </a:solidFill>
              </a:rPr>
              <a:t>nature</a:t>
            </a:r>
            <a:r>
              <a:rPr lang="en-US" dirty="0" smtClean="0"/>
              <a:t> of the relationship.</a:t>
            </a:r>
          </a:p>
          <a:p>
            <a:pPr algn="just"/>
            <a:r>
              <a:rPr lang="en-US" dirty="0" smtClean="0"/>
              <a:t>The name is written on </a:t>
            </a:r>
            <a:r>
              <a:rPr lang="en-US" dirty="0" smtClean="0">
                <a:solidFill>
                  <a:srgbClr val="FF0000"/>
                </a:solidFill>
              </a:rPr>
              <a:t>top</a:t>
            </a:r>
            <a:r>
              <a:rPr lang="en-US" dirty="0" smtClean="0"/>
              <a:t> of the association. </a:t>
            </a:r>
          </a:p>
          <a:p>
            <a:pPr algn="just"/>
            <a:r>
              <a:rPr lang="en-US" dirty="0" smtClean="0"/>
              <a:t>We can also represent the </a:t>
            </a:r>
            <a:r>
              <a:rPr lang="en-US" dirty="0" smtClean="0">
                <a:solidFill>
                  <a:srgbClr val="FF0000"/>
                </a:solidFill>
              </a:rPr>
              <a:t>direction</a:t>
            </a:r>
            <a:r>
              <a:rPr lang="en-US" dirty="0" smtClean="0"/>
              <a:t> in which the name is read.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Name</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612973" y="2590800"/>
            <a:ext cx="5847907" cy="25146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Role</a:t>
            </a:r>
            <a:endParaRPr lang="en-US" dirty="0"/>
          </a:p>
        </p:txBody>
      </p:sp>
      <p:sp>
        <p:nvSpPr>
          <p:cNvPr id="3" name="Content Placeholder 2"/>
          <p:cNvSpPr>
            <a:spLocks noGrp="1"/>
          </p:cNvSpPr>
          <p:nvPr>
            <p:ph idx="1"/>
          </p:nvPr>
        </p:nvSpPr>
        <p:spPr/>
        <p:txBody>
          <a:bodyPr/>
          <a:lstStyle/>
          <a:p>
            <a:pPr algn="just"/>
            <a:r>
              <a:rPr lang="en-US" dirty="0" smtClean="0"/>
              <a:t>When a class participates in an association, it has a specific role that it </a:t>
            </a:r>
            <a:r>
              <a:rPr lang="en-US" dirty="0" smtClean="0">
                <a:solidFill>
                  <a:srgbClr val="FF0000"/>
                </a:solidFill>
              </a:rPr>
              <a:t>plays</a:t>
            </a:r>
            <a:r>
              <a:rPr lang="en-US" dirty="0" smtClean="0"/>
              <a:t> in that relationship.</a:t>
            </a:r>
          </a:p>
          <a:p>
            <a:pPr algn="just"/>
            <a:r>
              <a:rPr lang="en-US" dirty="0" smtClean="0"/>
              <a:t>This role can be represented by writing it outside, near to the thing and below or above the association.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Role</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169911" y="2590800"/>
            <a:ext cx="6723529" cy="25146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Multiplicity</a:t>
            </a:r>
            <a:endParaRPr lang="en-US" dirty="0"/>
          </a:p>
        </p:txBody>
      </p:sp>
      <p:sp>
        <p:nvSpPr>
          <p:cNvPr id="3" name="Content Placeholder 2"/>
          <p:cNvSpPr>
            <a:spLocks noGrp="1"/>
          </p:cNvSpPr>
          <p:nvPr>
            <p:ph idx="1"/>
          </p:nvPr>
        </p:nvSpPr>
        <p:spPr/>
        <p:txBody>
          <a:bodyPr/>
          <a:lstStyle/>
          <a:p>
            <a:pPr algn="just"/>
            <a:r>
              <a:rPr lang="en-US" dirty="0" smtClean="0"/>
              <a:t>When connecting things with association, we are concerned about how many objects of one class can connect across an instance of the association. </a:t>
            </a:r>
          </a:p>
          <a:p>
            <a:pPr algn="just"/>
            <a:r>
              <a:rPr lang="en-US" dirty="0" smtClean="0"/>
              <a:t>This “how many” is known as multiplicity of an association’s role and is written as an expression.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Multiplicity</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378423" y="2362200"/>
            <a:ext cx="6322979" cy="29718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b="1" dirty="0" smtClean="0"/>
              <a:t>Aggregation</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Sometimes, you will want to model a "whole/part" relationship between two things, in which one class represents a larger thing (the "whole"), which consists of smaller things (the "parts").</a:t>
            </a:r>
          </a:p>
          <a:p>
            <a:pPr algn="just"/>
            <a:r>
              <a:rPr lang="en-US" dirty="0" smtClean="0"/>
              <a:t>This kind of relationship is called aggregation, which represents a "has-a" relationship, meaning that an object of the whole has objects of the part. </a:t>
            </a:r>
          </a:p>
          <a:p>
            <a:pPr algn="just"/>
            <a:r>
              <a:rPr lang="en-US" dirty="0" smtClean="0"/>
              <a:t>Aggregation is really just a special kind of association and is specified by adorning a plain association with an open diamond at the whole end.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b="1" dirty="0" smtClean="0"/>
              <a:t>Aggregation</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905000" y="2369660"/>
            <a:ext cx="4885248" cy="2735739"/>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Common Modeling Techniques</a:t>
            </a:r>
            <a:endParaRPr lang="en-US" dirty="0"/>
          </a:p>
        </p:txBody>
      </p:sp>
      <p:sp>
        <p:nvSpPr>
          <p:cNvPr id="3" name="Content Placeholder 2"/>
          <p:cNvSpPr>
            <a:spLocks noGrp="1"/>
          </p:cNvSpPr>
          <p:nvPr>
            <p:ph idx="1"/>
          </p:nvPr>
        </p:nvSpPr>
        <p:spPr/>
        <p:txBody>
          <a:bodyPr/>
          <a:lstStyle/>
          <a:p>
            <a:pPr marL="514350" indent="-514350" algn="just">
              <a:buNone/>
            </a:pPr>
            <a:r>
              <a:rPr lang="en-US" dirty="0" smtClean="0">
                <a:solidFill>
                  <a:srgbClr val="FF0000"/>
                </a:solidFill>
              </a:rPr>
              <a:t>	</a:t>
            </a:r>
            <a:r>
              <a:rPr lang="en-US" b="1" dirty="0" smtClean="0">
                <a:solidFill>
                  <a:srgbClr val="FF0000"/>
                </a:solidFill>
              </a:rPr>
              <a:t>There are three types of modeling techniques for relationships.</a:t>
            </a:r>
            <a:endParaRPr lang="en-US" b="1" dirty="0" smtClean="0"/>
          </a:p>
          <a:p>
            <a:pPr marL="514350" indent="-514350">
              <a:buFont typeface="+mj-lt"/>
              <a:buAutoNum type="arabicPeriod"/>
            </a:pPr>
            <a:r>
              <a:rPr lang="en-US" dirty="0" smtClean="0"/>
              <a:t>Modeling Simple Dependencies</a:t>
            </a:r>
          </a:p>
          <a:p>
            <a:pPr marL="514350" indent="-514350">
              <a:buFont typeface="+mj-lt"/>
              <a:buAutoNum type="arabicPeriod"/>
            </a:pPr>
            <a:r>
              <a:rPr lang="en-US" dirty="0" smtClean="0"/>
              <a:t>Modeling Single Inheritance</a:t>
            </a:r>
          </a:p>
          <a:p>
            <a:pPr marL="514350" indent="-514350">
              <a:buFont typeface="+mj-lt"/>
              <a:buAutoNum type="arabicPeriod"/>
            </a:pPr>
            <a:r>
              <a:rPr lang="en-US" dirty="0" smtClean="0"/>
              <a:t>Modeling Structural Relationships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a:t>
            </a:r>
            <a:endParaRPr lang="en-US" dirty="0"/>
          </a:p>
        </p:txBody>
      </p:sp>
      <p:sp>
        <p:nvSpPr>
          <p:cNvPr id="3" name="Content Placeholder 2"/>
          <p:cNvSpPr>
            <a:spLocks noGrp="1"/>
          </p:cNvSpPr>
          <p:nvPr>
            <p:ph idx="1"/>
          </p:nvPr>
        </p:nvSpPr>
        <p:spPr/>
        <p:txBody>
          <a:bodyPr>
            <a:normAutofit/>
          </a:bodyPr>
          <a:lstStyle/>
          <a:p>
            <a:pPr algn="just"/>
            <a:r>
              <a:rPr lang="en-US" dirty="0" smtClean="0"/>
              <a:t>When you model a system, not only must you identify the things that form the vocabulary of your system, you must also model how these things stand in relation to one another.</a:t>
            </a:r>
          </a:p>
          <a:p>
            <a:pPr algn="just"/>
            <a:r>
              <a:rPr lang="en-US" dirty="0" smtClean="0"/>
              <a:t>In object-oriented modeling, there are </a:t>
            </a:r>
            <a:r>
              <a:rPr lang="en-US" dirty="0" smtClean="0">
                <a:solidFill>
                  <a:srgbClr val="FF0000"/>
                </a:solidFill>
              </a:rPr>
              <a:t>three</a:t>
            </a:r>
            <a:r>
              <a:rPr lang="en-US" dirty="0" smtClean="0"/>
              <a:t> kinds of relationships that are most important: dependencies, generalizations, and associations.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Modeling Simple Dependencies</a:t>
            </a:r>
            <a:endParaRPr lang="en-US" dirty="0"/>
          </a:p>
        </p:txBody>
      </p:sp>
      <p:sp>
        <p:nvSpPr>
          <p:cNvPr id="3" name="Content Placeholder 2"/>
          <p:cNvSpPr>
            <a:spLocks noGrp="1"/>
          </p:cNvSpPr>
          <p:nvPr>
            <p:ph idx="1"/>
          </p:nvPr>
        </p:nvSpPr>
        <p:spPr/>
        <p:txBody>
          <a:bodyPr/>
          <a:lstStyle/>
          <a:p>
            <a:pPr algn="just">
              <a:buNone/>
            </a:pPr>
            <a:r>
              <a:rPr lang="en-US" dirty="0" smtClean="0">
                <a:solidFill>
                  <a:srgbClr val="FF0000"/>
                </a:solidFill>
              </a:rPr>
              <a:t>	To model this using relationship,</a:t>
            </a:r>
          </a:p>
          <a:p>
            <a:pPr algn="just"/>
            <a:r>
              <a:rPr lang="en-US" dirty="0" smtClean="0"/>
              <a:t>Create a dependency pointing from the class with the operation to the class used as a parameter in the operation.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Modeling Simple Dependencies</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600199" y="2163310"/>
            <a:ext cx="6076029" cy="3475489"/>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Modeling Single Inheritance</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solidFill>
                  <a:srgbClr val="FF0000"/>
                </a:solidFill>
              </a:rPr>
              <a:t>	To model inheritance relationships,</a:t>
            </a:r>
          </a:p>
          <a:p>
            <a:pPr algn="just"/>
            <a:r>
              <a:rPr lang="en-US" dirty="0" smtClean="0"/>
              <a:t>Given a set of classes, look for responsibilities, attributes, and operations that are common to two or more classes.</a:t>
            </a:r>
          </a:p>
          <a:p>
            <a:pPr algn="just"/>
            <a:r>
              <a:rPr lang="en-US" dirty="0" smtClean="0"/>
              <a:t>Elevate these common responsibilities, attributes, and operations to a more general class. If necessary, create a new class to which you can assign these elements (but be careful about introducing too many levels).</a:t>
            </a:r>
          </a:p>
          <a:p>
            <a:pPr algn="just"/>
            <a:r>
              <a:rPr lang="en-US" dirty="0" smtClean="0"/>
              <a:t>Specify that the more-specific classes inherit from the more-general class by placing a generalization relationship that is drawn from each specialized class to its more-general parent.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Modeling Single Inheritance</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1295400" y="1517135"/>
            <a:ext cx="6324600" cy="4528413"/>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Modeling Structural Relationships</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solidFill>
                  <a:srgbClr val="FF0000"/>
                </a:solidFill>
              </a:rPr>
              <a:t>	To model structural relationships</a:t>
            </a:r>
            <a:r>
              <a:rPr lang="en-US" dirty="0" smtClean="0"/>
              <a:t>,</a:t>
            </a:r>
          </a:p>
          <a:p>
            <a:pPr algn="just"/>
            <a:r>
              <a:rPr lang="en-US" dirty="0" smtClean="0"/>
              <a:t>For each pair of classes, if you need to navigate from objects of one to objects of another, specify an association between the two. This is a data-driven view of associations.</a:t>
            </a:r>
          </a:p>
          <a:p>
            <a:pPr algn="just"/>
            <a:r>
              <a:rPr lang="en-US" dirty="0" smtClean="0"/>
              <a:t>For each pair of classes, if objects of one class need to interact with objects of the other class other than as parameters to an operation, specify an association between the two. This is more of a behavior-driven view of associations.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Modeling Structural Relationships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For each of these associations, specify a multiplicity (especially when the multiplicity is not *, which is the default), as well as role names (especially if it helps to explain the model).</a:t>
            </a:r>
          </a:p>
          <a:p>
            <a:pPr algn="just"/>
            <a:r>
              <a:rPr lang="en-US" dirty="0" smtClean="0"/>
              <a:t>If one of the classes in an association is structurally or organizationally a whole compared with the classes at the other end that look like parts, mark this as an aggregation by adorning the association at the end near the whole.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Modeling Structural Relationships</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569003" y="2286000"/>
            <a:ext cx="8122842" cy="3200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17638" y="2286000"/>
            <a:ext cx="5821362" cy="29106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1.Dependency</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dependency is a </a:t>
            </a:r>
            <a:r>
              <a:rPr lang="en-US" dirty="0" smtClean="0">
                <a:solidFill>
                  <a:srgbClr val="FF0000"/>
                </a:solidFill>
              </a:rPr>
              <a:t>using</a:t>
            </a:r>
            <a:r>
              <a:rPr lang="en-US" dirty="0" smtClean="0"/>
              <a:t> relationship. </a:t>
            </a:r>
          </a:p>
          <a:p>
            <a:pPr algn="just"/>
            <a:r>
              <a:rPr lang="en-US" dirty="0" smtClean="0"/>
              <a:t>In this relationship one thing depends on the other thing. </a:t>
            </a:r>
          </a:p>
          <a:p>
            <a:pPr algn="just"/>
            <a:r>
              <a:rPr lang="en-US" dirty="0" smtClean="0"/>
              <a:t>The change in independent thing will affect the dependent thing. </a:t>
            </a:r>
          </a:p>
          <a:p>
            <a:pPr algn="just"/>
            <a:r>
              <a:rPr lang="en-US" dirty="0" smtClean="0"/>
              <a:t>Dependency is graphically represented as a dashed directed line. </a:t>
            </a:r>
          </a:p>
          <a:p>
            <a:pPr algn="just"/>
            <a:r>
              <a:rPr lang="en-US" dirty="0" smtClean="0"/>
              <a:t>The arrow head points towards the independent thing.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1.Dependency</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601151" y="2362200"/>
            <a:ext cx="7552249" cy="28547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a:t>
            </a:r>
            <a:r>
              <a:rPr lang="en-US" b="1" dirty="0" smtClean="0"/>
              <a:t>Generalization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generalization is a relationship between a general thing (called the super class or parent)and a more specific kind of that thing (called the subclass or child). </a:t>
            </a:r>
          </a:p>
          <a:p>
            <a:pPr algn="just"/>
            <a:r>
              <a:rPr lang="en-US" dirty="0" smtClean="0"/>
              <a:t>Generalization is sometimes called an "is-a-kind-of" relationship.</a:t>
            </a:r>
          </a:p>
          <a:p>
            <a:pPr algn="just"/>
            <a:r>
              <a:rPr lang="en-US" dirty="0" smtClean="0"/>
              <a:t>Graphically, generalization is rendered as a solid directed line with a large open arrowhead, pointing to the parent.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a:t>
            </a:r>
            <a:r>
              <a:rPr lang="en-US" b="1" dirty="0" smtClean="0"/>
              <a:t>Generalization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Use generalizations when you want to show parent/child relationships.</a:t>
            </a:r>
          </a:p>
          <a:p>
            <a:pPr algn="just"/>
            <a:r>
              <a:rPr lang="en-US" dirty="0" smtClean="0"/>
              <a:t>A class may have zero, one, or more parents. </a:t>
            </a:r>
          </a:p>
          <a:p>
            <a:pPr algn="just"/>
            <a:r>
              <a:rPr lang="en-US" dirty="0" smtClean="0"/>
              <a:t>A class that has no parents and one or more children is called a root class or a base class. </a:t>
            </a:r>
          </a:p>
          <a:p>
            <a:pPr algn="just"/>
            <a:r>
              <a:rPr lang="en-US" dirty="0" smtClean="0"/>
              <a:t>A class that has no children is called a leaf class. </a:t>
            </a:r>
          </a:p>
          <a:p>
            <a:pPr algn="just"/>
            <a:r>
              <a:rPr lang="en-US" dirty="0" smtClean="0"/>
              <a:t>A class that has exactly one parent is said to use single inheritance; a class with more than one parent is said to use multiple inheritance.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b="1" dirty="0" smtClean="0"/>
              <a:t>Generalization</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752600" y="1483607"/>
            <a:ext cx="5105400" cy="430895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r>
              <a:rPr lang="en-US" b="1" dirty="0" smtClean="0"/>
              <a:t> Association</a:t>
            </a:r>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t>An association is a structural relationship that specifies that objects of one thing are connected to objects of another thing.</a:t>
            </a:r>
          </a:p>
          <a:p>
            <a:pPr algn="just"/>
            <a:r>
              <a:rPr lang="en-US" dirty="0" smtClean="0"/>
              <a:t>Given an association connecting two classes, you can navigate from an object of one class to an object of the other class, and vice versa.</a:t>
            </a:r>
          </a:p>
          <a:p>
            <a:pPr algn="just"/>
            <a:r>
              <a:rPr lang="en-US" dirty="0" smtClean="0"/>
              <a:t>It is also common for a thing to have a self association.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762</Words>
  <Application>Microsoft Office PowerPoint</Application>
  <PresentationFormat>On-screen Show (4:3)</PresentationFormat>
  <Paragraphs>74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Relationships</vt:lpstr>
      <vt:lpstr>Relationships</vt:lpstr>
      <vt:lpstr>Relationships</vt:lpstr>
      <vt:lpstr>1.Dependency</vt:lpstr>
      <vt:lpstr>1.Dependency</vt:lpstr>
      <vt:lpstr>2. Generalization</vt:lpstr>
      <vt:lpstr>2. Generalization</vt:lpstr>
      <vt:lpstr>2. Generalization</vt:lpstr>
      <vt:lpstr>3. Association </vt:lpstr>
      <vt:lpstr>3. Association </vt:lpstr>
      <vt:lpstr>1. Name</vt:lpstr>
      <vt:lpstr>1. Name</vt:lpstr>
      <vt:lpstr>2. Role</vt:lpstr>
      <vt:lpstr>2. Role</vt:lpstr>
      <vt:lpstr>3. Multiplicity</vt:lpstr>
      <vt:lpstr>3. Multiplicity</vt:lpstr>
      <vt:lpstr>4. Aggregation</vt:lpstr>
      <vt:lpstr>4. Aggregation</vt:lpstr>
      <vt:lpstr>Common Modeling Techniques</vt:lpstr>
      <vt:lpstr>1. Modeling Simple Dependencies</vt:lpstr>
      <vt:lpstr>1. Modeling Simple Dependencies</vt:lpstr>
      <vt:lpstr>2. Modeling Single Inheritance</vt:lpstr>
      <vt:lpstr>2. Modeling Single Inheritance</vt:lpstr>
      <vt:lpstr>3. Modeling Structural Relationships</vt:lpstr>
      <vt:lpstr>3. Modeling Structural Relationships</vt:lpstr>
      <vt:lpstr>3. Modeling Structural Relationships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Relationships</dc:title>
  <dc:creator>AVINASH</dc:creator>
  <cp:lastModifiedBy>RAMESH</cp:lastModifiedBy>
  <cp:revision>54</cp:revision>
  <dcterms:created xsi:type="dcterms:W3CDTF">2006-08-16T00:00:00Z</dcterms:created>
  <dcterms:modified xsi:type="dcterms:W3CDTF">2019-12-17T05:26:04Z</dcterms:modified>
</cp:coreProperties>
</file>